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82-3647-4812-BAEF-9AA437B1A20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В</a:t>
            </a:r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МБОУ ТР </a:t>
            </a:r>
            <a:r>
              <a:rPr lang="ru-RU" sz="18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Поженская</a:t>
            </a:r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СОШ дошкольная группа </a:t>
            </a:r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прошли мероприятия по пожарной безопасности В </a:t>
            </a:r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мероприятие приняли </a:t>
            </a:r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участие </a:t>
            </a:r>
            <a:r>
              <a:rPr lang="ru-RU" sz="180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10 детей.</a:t>
            </a:r>
            <a:endParaRPr lang="ru-RU" sz="1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2" descr="H:\DCIM\100OLYMP\P90314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4429156" cy="3321867"/>
          </a:xfrm>
          <a:prstGeom prst="rect">
            <a:avLst/>
          </a:prstGeom>
          <a:noFill/>
        </p:spPr>
      </p:pic>
      <p:pic>
        <p:nvPicPr>
          <p:cNvPr id="3" name="Picture 3" descr="H:\DCIM\100OLYMP\P90314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500438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 МБОУ ТР Поженская СОШ дошкольная группа прошли мероприятия по пожарной безопасности В мероприятие приняли участие 10 детей.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октября в МБОУ ТР Поженская СОШ дошкольная группа прошел «День ходьбы» В мероприятие приняли участие дети дошкольной группы с воспитателем</dc:title>
  <dc:creator>Пользователь Windows</dc:creator>
  <cp:lastModifiedBy>Пользователь Windows</cp:lastModifiedBy>
  <cp:revision>4</cp:revision>
  <dcterms:created xsi:type="dcterms:W3CDTF">2018-10-13T19:22:58Z</dcterms:created>
  <dcterms:modified xsi:type="dcterms:W3CDTF">2019-09-13T10:41:14Z</dcterms:modified>
</cp:coreProperties>
</file>